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safety signs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Walk | David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1320800"/>
            <a:ext cx="6337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an Marie : First Aid: Be Prepared in Your Vehic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Griot: Unjust 'Your Trans Papers To Pee' SB 1432 Bil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9" y="822415"/>
            <a:ext cx="5290457" cy="52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er-sign in button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24" y="992778"/>
            <a:ext cx="6548844" cy="4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Extinguisher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7" y="1015896"/>
            <a:ext cx="5442554" cy="48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7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ensacola Beach Sign: Swim at your own Ris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630645"/>
            <a:ext cx="4167052" cy="55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nostic, Maybe – the neverending reference interview of li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0" y="687071"/>
            <a:ext cx="5525588" cy="54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 14: buckle up, It's the law...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01" y="992778"/>
            <a:ext cx="3536768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bo's Random Thought Collection: Sign Langu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772886"/>
            <a:ext cx="4624251" cy="52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Swimming Sig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88" y="1267097"/>
            <a:ext cx="5712823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 stop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it sign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961513"/>
            <a:ext cx="7667897" cy="47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5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47" y="1254035"/>
            <a:ext cx="3135086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ed Warning Wet Floor Caution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3" y="1259749"/>
            <a:ext cx="6274526" cy="41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3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Smoking ~ Lifestyl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841737"/>
            <a:ext cx="6779623" cy="51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ycling - Simple English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28" y="1097280"/>
            <a:ext cx="4680473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ke Crossing Sig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2" y="679268"/>
            <a:ext cx="3568787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ger High Voltage Warning Sign Free Stock Photo - Publ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2" y="826718"/>
            <a:ext cx="4428308" cy="52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tional Symbol of Acces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23" y="890450"/>
            <a:ext cx="5053149" cy="50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ddle - I guess you could palindromically call me &quot;IDD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68" y="753290"/>
            <a:ext cx="5305697" cy="53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Food Fridays: Is Your Hospital in Cahoots with Dru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690154"/>
            <a:ext cx="5397137" cy="5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ISIBLE NATURAL: Pearl Jam- Yield (1998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830406"/>
            <a:ext cx="6194239" cy="52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MUTCD W11-8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1280160"/>
            <a:ext cx="4269377" cy="42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Limits to Educational Campaigns | streets.m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92" y="901337"/>
            <a:ext cx="5090678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Phone Cell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1" y="1162594"/>
            <a:ext cx="6113417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3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Community safety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safety signs</dc:title>
  <dc:creator>Evans, Allainee</dc:creator>
  <cp:lastModifiedBy>Evans, Allainee</cp:lastModifiedBy>
  <cp:revision>7</cp:revision>
  <dcterms:created xsi:type="dcterms:W3CDTF">2020-02-03T12:02:28Z</dcterms:created>
  <dcterms:modified xsi:type="dcterms:W3CDTF">2020-03-13T13:33:07Z</dcterms:modified>
</cp:coreProperties>
</file>